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2" r:id="rId4"/>
    <p:sldId id="263" r:id="rId5"/>
    <p:sldId id="264" r:id="rId6"/>
    <p:sldId id="260" r:id="rId7"/>
    <p:sldId id="259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01.10.2022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«Мой дедушка Гена»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Исполнитель: Третьяков Александр</a:t>
            </a:r>
          </a:p>
          <a:p>
            <a:r>
              <a:rPr lang="ru-RU" sz="1800" dirty="0" err="1" smtClean="0"/>
              <a:t>п.г.т.Сосьва</a:t>
            </a:r>
            <a:endParaRPr lang="ru-RU" sz="1800" dirty="0" smtClean="0"/>
          </a:p>
          <a:p>
            <a:r>
              <a:rPr lang="ru-RU" sz="1800" dirty="0" smtClean="0"/>
              <a:t>Ученик 4 «Б» класса</a:t>
            </a:r>
          </a:p>
          <a:p>
            <a:r>
              <a:rPr lang="ru-RU" sz="1800" dirty="0" smtClean="0"/>
              <a:t>МБОУ СОШ № 1 им. Героя РФ Романова В.В.</a:t>
            </a:r>
            <a:endParaRPr lang="ru-RU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1538" y="1142984"/>
            <a:ext cx="750099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kumimoji="0" lang="ru-RU" sz="20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Третьяков Геннадий Серафимович-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мой дедушка,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родился в п.Сосьва 14 октября 1950 года в простой семье.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Учился в школе, занимался боксом, потом ушел в армию.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армии служил в спортивной роте, кандидат в мастера спорта.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вернулся из армии, то уже все занятия боксом прекратились.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Тогда дедушка устроился на работу в ДОК, он работал кузнецом и начал на свои заработанные деньги покупать спортинвентарь (груши, снаряды, перчатки и т.д.).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/>
              <a:t> Примерно в 1975 году открыл секцию бокса.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За это время дедушка воспитал не одно поколение спортсменов. У него занимались </a:t>
            </a:r>
            <a:r>
              <a:rPr lang="ru-RU" sz="2000" dirty="0" err="1" smtClean="0"/>
              <a:t>Щербенюк</a:t>
            </a:r>
            <a:r>
              <a:rPr lang="ru-RU" sz="2000" dirty="0" smtClean="0"/>
              <a:t> И., </a:t>
            </a:r>
            <a:r>
              <a:rPr lang="ru-RU" sz="2000" dirty="0" err="1" smtClean="0"/>
              <a:t>Береснев</a:t>
            </a:r>
            <a:r>
              <a:rPr lang="ru-RU" sz="2000" dirty="0" smtClean="0"/>
              <a:t> Ю, </a:t>
            </a:r>
            <a:r>
              <a:rPr lang="ru-RU" sz="2000" dirty="0" err="1" smtClean="0"/>
              <a:t>Гамзяков</a:t>
            </a:r>
            <a:r>
              <a:rPr lang="ru-RU" sz="2000" dirty="0" smtClean="0"/>
              <a:t> А., </a:t>
            </a:r>
            <a:r>
              <a:rPr lang="ru-RU" sz="2000" dirty="0" err="1" smtClean="0"/>
              <a:t>Вышутин</a:t>
            </a:r>
            <a:r>
              <a:rPr lang="ru-RU" sz="2000" dirty="0" smtClean="0"/>
              <a:t> С., Емельянов С, </a:t>
            </a:r>
            <a:r>
              <a:rPr lang="ru-RU" sz="2000" dirty="0" err="1" smtClean="0"/>
              <a:t>Греф</a:t>
            </a:r>
            <a:r>
              <a:rPr lang="ru-RU" sz="2000" dirty="0" smtClean="0"/>
              <a:t> В., </a:t>
            </a:r>
            <a:r>
              <a:rPr lang="ru-RU" sz="2000" dirty="0" err="1" smtClean="0"/>
              <a:t>Греф</a:t>
            </a:r>
            <a:r>
              <a:rPr lang="ru-RU" sz="2000" dirty="0" smtClean="0"/>
              <a:t> А., </a:t>
            </a:r>
            <a:r>
              <a:rPr lang="ru-RU" sz="2000" dirty="0" err="1" smtClean="0"/>
              <a:t>Греф</a:t>
            </a:r>
            <a:r>
              <a:rPr lang="ru-RU" sz="2000" dirty="0" smtClean="0"/>
              <a:t> А., Мельников В. и много других ребят</a:t>
            </a:r>
            <a:endParaRPr lang="ru-RU" sz="2000" dirty="0"/>
          </a:p>
        </p:txBody>
      </p:sp>
      <p:pic>
        <p:nvPicPr>
          <p:cNvPr id="5" name="Содержимое 4" descr="C:\Users\Yudina\Desktop\Новая папка\WhatsApp Image 2022-09-28 at 16.08.43.jpe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23344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C:\Users\Yudina\Desktop\Новая папка\WhatsApp Image 2022-09-28 at 16.08.42 (1).jpe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00042"/>
            <a:ext cx="8043890" cy="1347046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Они ездили на различные  соревнования по всей нашей области. Завоевывали призовые места.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Yudina\Desktop\Новая папка\WhatsApp Image 2022-09-28 at 16.08.41.jpe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736"/>
            <a:ext cx="7358114" cy="514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1000108"/>
            <a:ext cx="3214710" cy="571504"/>
          </a:xfrm>
        </p:spPr>
        <p:txBody>
          <a:bodyPr/>
          <a:lstStyle/>
          <a:p>
            <a:r>
              <a:rPr lang="ru-RU" sz="2000" dirty="0" smtClean="0"/>
              <a:t>С</a:t>
            </a:r>
            <a:r>
              <a:rPr lang="ru-RU" sz="3600" dirty="0" smtClean="0"/>
              <a:t> </a:t>
            </a:r>
            <a:r>
              <a:rPr lang="ru-RU" sz="2000" dirty="0" smtClean="0"/>
              <a:t>наградами</a:t>
            </a: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928802"/>
            <a:ext cx="2743200" cy="3929090"/>
          </a:xfrm>
        </p:spPr>
        <p:txBody>
          <a:bodyPr/>
          <a:lstStyle/>
          <a:p>
            <a:r>
              <a:rPr lang="ru-RU" sz="2400" dirty="0" smtClean="0"/>
              <a:t>Он посвятил спорту всю свою жизнь. Умер  16 мая 2019 года. Теперь его дело продолжают его ученики – Мельников Виктор и </a:t>
            </a:r>
            <a:r>
              <a:rPr lang="ru-RU" sz="2400" dirty="0" err="1" smtClean="0"/>
              <a:t>Греф</a:t>
            </a:r>
            <a:r>
              <a:rPr lang="ru-RU" sz="2400" dirty="0" smtClean="0"/>
              <a:t> Андрей.</a:t>
            </a:r>
          </a:p>
          <a:p>
            <a:endParaRPr lang="ru-RU" dirty="0"/>
          </a:p>
        </p:txBody>
      </p:sp>
      <p:pic>
        <p:nvPicPr>
          <p:cNvPr id="5" name="Содержимое 4" descr="C:\Users\Yudina\Desktop\Новая папка\WhatsApp Image 2022-09-28 at 16.08.40.jpeg"/>
          <p:cNvPicPr>
            <a:picLocks noGrp="1"/>
          </p:cNvPicPr>
          <p:nvPr>
            <p:ph sz="half" idx="1"/>
          </p:nvPr>
        </p:nvPicPr>
        <p:blipFill>
          <a:blip r:embed="rId2"/>
          <a:srcRect t="7663" r="-3178" b="12452"/>
          <a:stretch>
            <a:fillRect/>
          </a:stretch>
        </p:blipFill>
        <p:spPr bwMode="auto">
          <a:xfrm>
            <a:off x="4470112" y="1676400"/>
            <a:ext cx="33216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1000108"/>
            <a:ext cx="4572032" cy="500066"/>
          </a:xfrm>
        </p:spPr>
        <p:txBody>
          <a:bodyPr>
            <a:normAutofit/>
          </a:bodyPr>
          <a:lstStyle/>
          <a:p>
            <a:r>
              <a:rPr lang="ru-RU" sz="1600" dirty="0" smtClean="0"/>
              <a:t>Это фотографии из семейного  фотоальбома</a:t>
            </a:r>
            <a:endParaRPr lang="ru-RU" sz="1600" dirty="0"/>
          </a:p>
        </p:txBody>
      </p:sp>
      <p:pic>
        <p:nvPicPr>
          <p:cNvPr id="5" name="Содержимое 4" descr="C:\Users\Yudina\Desktop\Новая папка\WhatsApp Image 2022-09-28 at 16.08.42.jpe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13792" y="1920875"/>
            <a:ext cx="3325416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Users\Yudina\Desktop\Новая папка\WhatsApp Image 2022-09-28 at 16.08.43 (1).jpe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4792" y="1920875"/>
            <a:ext cx="3325416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1357298"/>
            <a:ext cx="2071702" cy="500066"/>
          </a:xfrm>
        </p:spPr>
        <p:txBody>
          <a:bodyPr>
            <a:normAutofit/>
          </a:bodyPr>
          <a:lstStyle/>
          <a:p>
            <a:r>
              <a:rPr lang="ru-RU" sz="1600" dirty="0" smtClean="0"/>
              <a:t>На соревнованиях    </a:t>
            </a:r>
            <a:endParaRPr lang="ru-RU" sz="1600" dirty="0"/>
          </a:p>
        </p:txBody>
      </p:sp>
      <p:pic>
        <p:nvPicPr>
          <p:cNvPr id="4" name="Содержимое 3" descr="C:\Users\Yudina\Desktop\Новая папка\WhatsApp Image 2022-09-28 at 16.08.42 (2).jpe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305800" cy="47149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Я горжусь тем, что у меня был такой дедушка. </a:t>
            </a:r>
            <a:br>
              <a:rPr lang="ru-RU" dirty="0" smtClean="0"/>
            </a:br>
            <a:r>
              <a:rPr lang="ru-RU" dirty="0" smtClean="0"/>
              <a:t>Очень хочется чтобы его не забывали.</a:t>
            </a:r>
            <a:br>
              <a:rPr lang="ru-RU" dirty="0" smtClean="0"/>
            </a:br>
            <a:r>
              <a:rPr lang="ru-RU" dirty="0" smtClean="0"/>
              <a:t> Надеюсь, что он останется в памяти всех тех, кто его знал.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</TotalTime>
  <Words>222</Words>
  <PresentationFormat>Экран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«Мой дедушка Гена»</vt:lpstr>
      <vt:lpstr>Слайд 2</vt:lpstr>
      <vt:lpstr>За это время дедушка воспитал не одно поколение спортсменов. У него занимались Щербенюк И., Береснев Ю, Гамзяков А., Вышутин С., Емельянов С, Греф В., Греф А., Греф А., Мельников В. и много других ребят</vt:lpstr>
      <vt:lpstr>Они ездили на различные  соревнования по всей нашей области. Завоевывали призовые места. </vt:lpstr>
      <vt:lpstr>С наградами</vt:lpstr>
      <vt:lpstr>Это фотографии из семейного  фотоальбома</vt:lpstr>
      <vt:lpstr>На соревнованиях    </vt:lpstr>
      <vt:lpstr>Я горжусь тем, что у меня был такой дедушка.  Очень хочется чтобы его не забывали.  Надеюсь, что он останется в памяти всех тех, кто его знал.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«Наши земляки – наша гордость!»</dc:title>
  <dc:creator>Yudina</dc:creator>
  <cp:lastModifiedBy>hp-1</cp:lastModifiedBy>
  <cp:revision>10</cp:revision>
  <dcterms:created xsi:type="dcterms:W3CDTF">2022-09-28T02:41:03Z</dcterms:created>
  <dcterms:modified xsi:type="dcterms:W3CDTF">2022-10-01T06:50:35Z</dcterms:modified>
</cp:coreProperties>
</file>